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005" autoAdjust="0"/>
    <p:restoredTop sz="92272" autoAdjust="0"/>
  </p:normalViewPr>
  <p:slideViewPr>
    <p:cSldViewPr>
      <p:cViewPr varScale="1">
        <p:scale>
          <a:sx n="107" d="100"/>
          <a:sy n="107" d="100"/>
        </p:scale>
        <p:origin x="-1734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837000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837000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837000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3525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4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7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84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smtClean="0">
                <a:solidFill>
                  <a:srgbClr val="FF0000"/>
                </a:solidFill>
              </a:rPr>
              <a:t>1224</a:t>
            </a:r>
            <a:r>
              <a:rPr lang="ko-KR" altLang="en-US" b="1" smtClean="0">
                <a:solidFill>
                  <a:srgbClr val="FF0000"/>
                </a:solidFill>
              </a:rPr>
              <a:t>개</a:t>
            </a:r>
            <a:r>
              <a:rPr lang="ko-KR" altLang="en-US" smtClean="0"/>
              <a:t>의 </a:t>
            </a:r>
            <a:r>
              <a:rPr lang="ko-KR" altLang="en-US" dirty="0" smtClean="0"/>
              <a:t>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17621</TotalTime>
  <Words>1404</Words>
  <Application>Microsoft Office PowerPoint</Application>
  <PresentationFormat>화면 슬라이드 쇼(4:3)</PresentationFormat>
  <Paragraphs>480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JG</cp:lastModifiedBy>
  <cp:revision>2010</cp:revision>
  <cp:lastPrinted>2017-10-11T21:09:37Z</cp:lastPrinted>
  <dcterms:created xsi:type="dcterms:W3CDTF">2016-04-23T14:22:20Z</dcterms:created>
  <dcterms:modified xsi:type="dcterms:W3CDTF">2017-12-05T18:08:19Z</dcterms:modified>
</cp:coreProperties>
</file>